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391" r:id="rId3"/>
    <p:sldId id="387" r:id="rId4"/>
    <p:sldId id="388" r:id="rId5"/>
    <p:sldId id="389" r:id="rId6"/>
    <p:sldId id="258" r:id="rId7"/>
    <p:sldId id="390" r:id="rId8"/>
    <p:sldId id="392" r:id="rId9"/>
    <p:sldId id="393" r:id="rId10"/>
    <p:sldId id="259" r:id="rId11"/>
    <p:sldId id="261" r:id="rId12"/>
    <p:sldId id="400" r:id="rId13"/>
    <p:sldId id="262" r:id="rId14"/>
    <p:sldId id="398" r:id="rId15"/>
    <p:sldId id="263" r:id="rId16"/>
    <p:sldId id="39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CC00CC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C2C58-4D8A-4A26-8479-C1C82277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627E-E441-4C1F-9B61-ADDC27B35C77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0CCD-BD10-430C-A322-F444362B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9D8D6-9F68-4F8F-9A39-5F3DF17D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5CEB-5E18-4FE8-B60E-FDB560C06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46EC1-2CDC-44D1-989E-D2BC06A5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C33D-C55F-4395-86D3-C5D10504582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835DF-E76A-40F9-BBA5-8E4DDF4E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73826-295C-4AD2-92CF-A4A11EBF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04DA-F36C-4A4F-9C02-2AC34AE20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6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70A52-38C4-4239-9F36-ED6E8E6D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B7BD-D26F-49FA-9E68-7ED85099EB84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1224-67CF-437E-A60E-3CFDE999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EF8D-3155-4DAA-8AC1-6F59FD4F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5411F-28F8-4C94-91C1-499CEC3D7B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4FA7A-C5CD-451A-B004-3429E1E5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1A77-EE2C-4AEF-9A71-97800DACFF9D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4A98-3425-4DAF-90F9-CA932446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EC77-3972-4845-AB7F-B4495638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0311-A322-4EDF-BE33-DC3B8994E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4B5A-3D66-4CA9-B830-E677E82F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C9F0-03C4-4619-92FC-DB93A7487303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0E98B-E642-4CF3-A89F-4585E86E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A99F-2ADB-456C-B04B-2E20D70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CFA6-DCDC-4364-9436-AE88D36A1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ABABC6-A235-4376-88C6-EE082A10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D517-867D-44D7-93C6-9981A242341E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2D9F8-01BB-4D12-AEDB-0CA3E70A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4C07DC-1E37-4C57-A84A-3D322AB9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6E1AF-384D-4FB7-B340-555AA7BFD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4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CD09C0-67C4-4C64-9884-C7B57A35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59DF-CFB0-4C84-A900-CB6D6982BD34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0342C6-4C30-4A70-95DC-38E066FB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53210B-2D39-43D3-8FCE-7FA08D40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3933-DDFE-43FF-A08A-3FD94EBAF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4755D3-34F8-4713-975B-C1C46B67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143F-B022-422C-9F16-C3CC5E3AA23B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D99010-E89E-41A4-82C4-BAC2DD99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14C69A-07C5-484A-82B0-5BDC2F4D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3500-BB53-4E6C-99BE-05EEC7543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5A11E0-0C85-4D6D-BDC0-8BD94C91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2ACF-2B9F-4306-9B44-39A7724FCA6D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B7DAC7-167F-4CDB-91EE-BF2F9DE6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84EF5-3EBC-416D-841B-5FACF1A8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C6797-4A7E-4801-9EE5-3FD7AF8BD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6535F8-7DC2-45E7-A512-9076552A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F6AB-FF33-43AC-861F-6541FAFCE821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184CD7-0AA0-4506-9A7D-3F51C82B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1FFC6-CD6D-4785-89AB-803EB0F9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0F034-239D-4727-804E-D65E85A83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DA32-DC8B-4B9A-8F1E-AA131EBB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7AEF-1A3A-404C-8BF5-45A5392F1CD2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BB25B5-DE6E-440C-B715-377233F4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B5ECB0-438F-4AD5-BEA1-283F2DE3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6945-F386-4A2E-930E-134C095AB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79B3C8-5174-4AFF-97B2-3DE8A82C54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D1C6CF-E16D-43D4-9D12-48CEB146B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8476E-A3C6-4178-B494-A759CEBA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7B894-B0E8-4DB4-84E8-6B212D2D2CD6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8173-F256-4FA6-8853-BB931E1A3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0E4E3-3886-4D4E-BE73-FD6D8470F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E47C28-D439-4B47-8673-703F0C4917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ẫu Background đẹp, đơn giản, sang trọng, tinh tế cho PowerPoint, Back">
            <a:extLst>
              <a:ext uri="{FF2B5EF4-FFF2-40B4-BE49-F238E27FC236}">
                <a16:creationId xmlns:a16="http://schemas.microsoft.com/office/drawing/2014/main" id="{10205938-50A7-4FCE-840C-5B1C18BE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9"/>
            <a:ext cx="9144000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>
            <a:extLst>
              <a:ext uri="{FF2B5EF4-FFF2-40B4-BE49-F238E27FC236}">
                <a16:creationId xmlns:a16="http://schemas.microsoft.com/office/drawing/2014/main" id="{78DE0D01-6BD4-4C5E-B5F2-DBC6E82A8A96}"/>
              </a:ext>
            </a:extLst>
          </p:cNvPr>
          <p:cNvSpPr>
            <a:spLocks noTextEdit="1"/>
          </p:cNvSpPr>
          <p:nvPr/>
        </p:nvSpPr>
        <p:spPr>
          <a:xfrm>
            <a:off x="1676400" y="1051640"/>
            <a:ext cx="6557760" cy="12593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ĐỊA LÍ LỚP 4</a:t>
            </a:r>
          </a:p>
        </p:txBody>
      </p:sp>
      <p:sp>
        <p:nvSpPr>
          <p:cNvPr id="4" name="WordArt 19">
            <a:extLst>
              <a:ext uri="{FF2B5EF4-FFF2-40B4-BE49-F238E27FC236}">
                <a16:creationId xmlns:a16="http://schemas.microsoft.com/office/drawing/2014/main" id="{43E40E2C-6980-4847-87F2-B4EE8F5B33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381001"/>
            <a:ext cx="7467600" cy="42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b="1" kern="10">
              <a:ln w="0"/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A4FB3638-2382-4D50-B38C-27D5C2B3929E}"/>
              </a:ext>
            </a:extLst>
          </p:cNvPr>
          <p:cNvSpPr>
            <a:spLocks noTextEdit="1"/>
          </p:cNvSpPr>
          <p:nvPr/>
        </p:nvSpPr>
        <p:spPr>
          <a:xfrm>
            <a:off x="243155" y="3038873"/>
            <a:ext cx="8563982" cy="1720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kern="10" err="1"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>
                <a:ln w="952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Làm quen với bản đồ</a:t>
            </a:r>
          </a:p>
        </p:txBody>
      </p:sp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60C90414-1F45-45D9-912E-582A145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5">
            <a:extLst>
              <a:ext uri="{FF2B5EF4-FFF2-40B4-BE49-F238E27FC236}">
                <a16:creationId xmlns:a16="http://schemas.microsoft.com/office/drawing/2014/main" id="{4008281A-D1B7-4170-B691-AE4B682269E8}"/>
              </a:ext>
            </a:extLst>
          </p:cNvPr>
          <p:cNvSpPr>
            <a:spLocks noTextEdit="1"/>
          </p:cNvSpPr>
          <p:nvPr/>
        </p:nvSpPr>
        <p:spPr>
          <a:xfrm>
            <a:off x="3657600" y="2403190"/>
            <a:ext cx="2149549" cy="725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1</a:t>
            </a:r>
          </a:p>
        </p:txBody>
      </p:sp>
      <p:sp>
        <p:nvSpPr>
          <p:cNvPr id="8" name="WordArt 19">
            <a:extLst>
              <a:ext uri="{FF2B5EF4-FFF2-40B4-BE49-F238E27FC236}">
                <a16:creationId xmlns:a16="http://schemas.microsoft.com/office/drawing/2014/main" id="{539BF910-9987-43D6-9F36-3ABDA6CAAE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211" y="5367027"/>
            <a:ext cx="6176760" cy="439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0"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TRẦN KIM HẰNG</a:t>
            </a:r>
          </a:p>
        </p:txBody>
      </p:sp>
    </p:spTree>
    <p:extLst>
      <p:ext uri="{BB962C8B-B14F-4D97-AF65-F5344CB8AC3E}">
        <p14:creationId xmlns:p14="http://schemas.microsoft.com/office/powerpoint/2010/main" val="19009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âu 3 trang 5 VBT Địa lý 4: Bài 2. Làm quen với bản đồ">
            <a:extLst>
              <a:ext uri="{FF2B5EF4-FFF2-40B4-BE49-F238E27FC236}">
                <a16:creationId xmlns:a16="http://schemas.microsoft.com/office/drawing/2014/main" id="{21C1153F-E38E-450F-9A81-79E6099F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"/>
            <a:ext cx="5237252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DECD5D-9017-4B17-9449-0E3C950CEC84}"/>
              </a:ext>
            </a:extLst>
          </p:cNvPr>
          <p:cNvCxnSpPr>
            <a:cxnSpLocks/>
          </p:cNvCxnSpPr>
          <p:nvPr/>
        </p:nvCxnSpPr>
        <p:spPr>
          <a:xfrm>
            <a:off x="2852791" y="319881"/>
            <a:ext cx="2786009" cy="5945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7704088-95CF-4A77-9E36-3813B76CA322}"/>
              </a:ext>
            </a:extLst>
          </p:cNvPr>
          <p:cNvSpPr txBox="1">
            <a:spLocks/>
          </p:cNvSpPr>
          <p:nvPr/>
        </p:nvSpPr>
        <p:spPr>
          <a:xfrm>
            <a:off x="5562600" y="556419"/>
            <a:ext cx="30480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4400" b="1">
                <a:latin typeface="Times New Roman" pitchFamily="18" charset="0"/>
                <a:ea typeface="+mj-ea"/>
                <a:cs typeface="Times New Roman" pitchFamily="18" charset="0"/>
              </a:rPr>
              <a:t>ên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8197C28A-62CF-46A9-81F5-5506429A240C}"/>
              </a:ext>
            </a:extLst>
          </p:cNvPr>
          <p:cNvSpPr txBox="1">
            <a:spLocks/>
          </p:cNvSpPr>
          <p:nvPr/>
        </p:nvSpPr>
        <p:spPr>
          <a:xfrm>
            <a:off x="5486400" y="1943100"/>
            <a:ext cx="3200400" cy="297180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21DB4C-2E68-4A2F-BC8C-2001CF1A4EAA}"/>
              </a:ext>
            </a:extLst>
          </p:cNvPr>
          <p:cNvSpPr/>
          <p:nvPr/>
        </p:nvSpPr>
        <p:spPr>
          <a:xfrm>
            <a:off x="0" y="106363"/>
            <a:ext cx="2798852" cy="4270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1D8530FD-0E6A-479E-A43E-FD6AF242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32" y="91611"/>
            <a:ext cx="68784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âu 3 trang 5 VBT Địa lý 4: Bài 2. Làm quen với bản đồ">
            <a:extLst>
              <a:ext uri="{FF2B5EF4-FFF2-40B4-BE49-F238E27FC236}">
                <a16:creationId xmlns:a16="http://schemas.microsoft.com/office/drawing/2014/main" id="{33F918BA-9C0C-45AB-821B-B51CDE301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"/>
          <a:stretch/>
        </p:blipFill>
        <p:spPr bwMode="auto">
          <a:xfrm>
            <a:off x="1953374" y="814494"/>
            <a:ext cx="5237252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596B41-23B2-4A60-949B-87BC90A1FB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57400" y="4800600"/>
            <a:ext cx="4800600" cy="715963"/>
          </a:xfrm>
        </p:spPr>
        <p:txBody>
          <a:bodyPr rtlCol="0" anchor="ctr">
            <a:normAutofit fontScale="97500" lnSpcReduction="100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16E445-4153-4271-AD1A-076ABD6AA20A}"/>
              </a:ext>
            </a:extLst>
          </p:cNvPr>
          <p:cNvCxnSpPr>
            <a:cxnSpLocks/>
          </p:cNvCxnSpPr>
          <p:nvPr/>
        </p:nvCxnSpPr>
        <p:spPr>
          <a:xfrm flipH="1">
            <a:off x="4724400" y="5912447"/>
            <a:ext cx="1588" cy="480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A68FE35-F804-4FF2-9159-17125F418B06}"/>
              </a:ext>
            </a:extLst>
          </p:cNvPr>
          <p:cNvSpPr txBox="1">
            <a:spLocks/>
          </p:cNvSpPr>
          <p:nvPr/>
        </p:nvSpPr>
        <p:spPr>
          <a:xfrm>
            <a:off x="4038600" y="6228965"/>
            <a:ext cx="15240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Nam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FE7726-1F77-4F1A-A94C-E7DA5B5221E0}"/>
              </a:ext>
            </a:extLst>
          </p:cNvPr>
          <p:cNvCxnSpPr>
            <a:cxnSpLocks/>
          </p:cNvCxnSpPr>
          <p:nvPr/>
        </p:nvCxnSpPr>
        <p:spPr>
          <a:xfrm flipV="1">
            <a:off x="4725988" y="571500"/>
            <a:ext cx="0" cy="452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207848-ACE8-4958-B14E-C260DF880D5B}"/>
              </a:ext>
            </a:extLst>
          </p:cNvPr>
          <p:cNvSpPr txBox="1">
            <a:spLocks/>
          </p:cNvSpPr>
          <p:nvPr/>
        </p:nvSpPr>
        <p:spPr>
          <a:xfrm>
            <a:off x="4291173" y="-9152"/>
            <a:ext cx="15240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67157D-29E4-4EB1-887E-D17E40398736}"/>
              </a:ext>
            </a:extLst>
          </p:cNvPr>
          <p:cNvCxnSpPr>
            <a:cxnSpLocks/>
          </p:cNvCxnSpPr>
          <p:nvPr/>
        </p:nvCxnSpPr>
        <p:spPr>
          <a:xfrm>
            <a:off x="7315200" y="3192068"/>
            <a:ext cx="58134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EF3FC2F-F0B4-488B-8648-6C8223A93844}"/>
              </a:ext>
            </a:extLst>
          </p:cNvPr>
          <p:cNvSpPr txBox="1">
            <a:spLocks/>
          </p:cNvSpPr>
          <p:nvPr/>
        </p:nvSpPr>
        <p:spPr>
          <a:xfrm>
            <a:off x="7788667" y="2832496"/>
            <a:ext cx="1371600" cy="715963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</a:t>
            </a:r>
            <a:r>
              <a:rPr lang="vi-VN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ô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FBAA71-670E-4B92-9DC6-34B730DBF68D}"/>
              </a:ext>
            </a:extLst>
          </p:cNvPr>
          <p:cNvCxnSpPr/>
          <p:nvPr/>
        </p:nvCxnSpPr>
        <p:spPr>
          <a:xfrm rot="10800000">
            <a:off x="1137221" y="3188889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AFDDA8B5-0AED-431B-AB86-940C137D95E8}"/>
              </a:ext>
            </a:extLst>
          </p:cNvPr>
          <p:cNvSpPr txBox="1">
            <a:spLocks/>
          </p:cNvSpPr>
          <p:nvPr/>
        </p:nvSpPr>
        <p:spPr>
          <a:xfrm>
            <a:off x="28254" y="2830907"/>
            <a:ext cx="1219200" cy="71596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Tây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259793A-AA38-4222-B46E-665D959DC5F5}"/>
              </a:ext>
            </a:extLst>
          </p:cNvPr>
          <p:cNvSpPr txBox="1">
            <a:spLocks/>
          </p:cNvSpPr>
          <p:nvPr/>
        </p:nvSpPr>
        <p:spPr>
          <a:xfrm>
            <a:off x="1050370" y="-9152"/>
            <a:ext cx="3122612" cy="7159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3600" b="1" u="sng">
                <a:latin typeface="Times New Roman" pitchFamily="18" charset="0"/>
                <a:ea typeface="+mj-ea"/>
                <a:cs typeface="Times New Roman" pitchFamily="18" charset="0"/>
              </a:rPr>
              <a:t>Ph</a:t>
            </a:r>
            <a:r>
              <a:rPr lang="vi-VN" sz="3600" b="1" u="sng" dirty="0">
                <a:latin typeface="Times New Roman" pitchFamily="18" charset="0"/>
                <a:ea typeface="+mj-ea"/>
                <a:cs typeface="Times New Roman" pitchFamily="18" charset="0"/>
              </a:rPr>
              <a:t>ươ</a:t>
            </a:r>
            <a:r>
              <a:rPr lang="en-US" sz="3600" b="1" u="sng" dirty="0" err="1"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en-US" sz="3600" b="1" u="sng" dirty="0">
                <a:latin typeface="Times New Roman" pitchFamily="18" charset="0"/>
                <a:ea typeface="+mj-ea"/>
                <a:cs typeface="Times New Roman" pitchFamily="18" charset="0"/>
              </a:rPr>
              <a:t> h</a:t>
            </a:r>
            <a:r>
              <a:rPr lang="vi-VN" sz="3600" b="1" u="sng" dirty="0">
                <a:latin typeface="Times New Roman" pitchFamily="18" charset="0"/>
                <a:ea typeface="+mj-ea"/>
                <a:cs typeface="Times New Roman" pitchFamily="18" charset="0"/>
              </a:rPr>
              <a:t>ướng</a:t>
            </a:r>
            <a:r>
              <a:rPr lang="en-US" sz="3600" b="1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15" name="Picture 2" descr="C:\Users\Admin\Downloads\logo tran binh ttrong.png">
            <a:extLst>
              <a:ext uri="{FF2B5EF4-FFF2-40B4-BE49-F238E27FC236}">
                <a16:creationId xmlns:a16="http://schemas.microsoft.com/office/drawing/2014/main" id="{EEAD321A-4484-4C02-9DDD-B5AE7B7E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" y="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âu 3 trang 5 VBT Địa lý 4: Bài 2. Làm quen với bản đồ">
            <a:extLst>
              <a:ext uri="{FF2B5EF4-FFF2-40B4-BE49-F238E27FC236}">
                <a16:creationId xmlns:a16="http://schemas.microsoft.com/office/drawing/2014/main" id="{7EB8E92B-9760-481D-8A34-55F22B19B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"/>
          <a:stretch/>
        </p:blipFill>
        <p:spPr bwMode="auto">
          <a:xfrm>
            <a:off x="3581400" y="-19692"/>
            <a:ext cx="553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D2B843-0D6B-407D-833B-CCB9B598286B}"/>
              </a:ext>
            </a:extLst>
          </p:cNvPr>
          <p:cNvSpPr/>
          <p:nvPr/>
        </p:nvSpPr>
        <p:spPr>
          <a:xfrm>
            <a:off x="3847990" y="4704708"/>
            <a:ext cx="184011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CC"/>
                </a:solidFill>
              </a:rPr>
              <a:t>Tỉ lệ: 1: 9 000 000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428D02-EC35-4DBD-909A-2B41529BBADB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4945334"/>
            <a:ext cx="762001" cy="16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8014A1B-B44E-4C41-8A36-73D7BB2D485B}"/>
              </a:ext>
            </a:extLst>
          </p:cNvPr>
          <p:cNvSpPr txBox="1">
            <a:spLocks/>
          </p:cNvSpPr>
          <p:nvPr/>
        </p:nvSpPr>
        <p:spPr>
          <a:xfrm>
            <a:off x="266700" y="4602434"/>
            <a:ext cx="3200400" cy="6858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A1AEF-0B43-415A-921E-5CFD07C1C2A2}"/>
              </a:ext>
            </a:extLst>
          </p:cNvPr>
          <p:cNvSpPr txBox="1"/>
          <p:nvPr/>
        </p:nvSpPr>
        <p:spPr>
          <a:xfrm>
            <a:off x="403689" y="1299472"/>
            <a:ext cx="3048000" cy="2962513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Tỉ lệ bản </a:t>
            </a:r>
            <a:r>
              <a:rPr lang="vi-VN" sz="280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 cho biết khu vực thể hiện trên bản </a:t>
            </a:r>
            <a:r>
              <a:rPr lang="vi-VN" sz="280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 nhỏ h</a:t>
            </a:r>
            <a:r>
              <a:rPr lang="vi-VN" sz="2800">
                <a:latin typeface="Times New Roman" pitchFamily="18" charset="0"/>
                <a:ea typeface="+mj-ea"/>
                <a:cs typeface="Times New Roman" pitchFamily="18" charset="0"/>
              </a:rPr>
              <a:t>ơ</a:t>
            </a: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n kích th</a:t>
            </a:r>
            <a:r>
              <a:rPr lang="vi-VN" sz="280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c thực của nó bao nhiêu lần.</a:t>
            </a:r>
            <a:endParaRPr lang="en-US" sz="2800"/>
          </a:p>
        </p:txBody>
      </p:sp>
      <p:pic>
        <p:nvPicPr>
          <p:cNvPr id="8" name="Picture 2" descr="C:\Users\Admin\Downloads\logo tran binh ttrong.png">
            <a:extLst>
              <a:ext uri="{FF2B5EF4-FFF2-40B4-BE49-F238E27FC236}">
                <a16:creationId xmlns:a16="http://schemas.microsoft.com/office/drawing/2014/main" id="{03EC9CD1-4BF1-47A6-94F4-2B8ECD85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" y="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6648-6111-4310-BD5C-13CE5A47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0274"/>
            <a:ext cx="3505200" cy="868363"/>
          </a:xfrm>
        </p:spPr>
        <p:txBody>
          <a:bodyPr/>
          <a:lstStyle/>
          <a:p>
            <a:pPr algn="l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</a:t>
            </a:r>
            <a:r>
              <a:rPr lang="vi-VN" altLang="en-US" sz="3600" b="1" u="sng">
                <a:cs typeface="Times New Roman" panose="02020603050405020304" pitchFamily="18" charset="0"/>
              </a:rPr>
              <a:t>đồ</a:t>
            </a:r>
            <a:endParaRPr lang="en-US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4455A-A636-4452-B798-B0273FC9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" y="5469704"/>
            <a:ext cx="9185097" cy="1295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Kí hiệu bản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các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lịch sử hoặc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lí trên bản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Giải Bài 19: Thực hành: Đọc bản đồ, phân tích và đánh giá ảnh hưởng của tài  nguyên khoáng sản đối với phát triển công nghiệp ở Trung du và miền núi">
            <a:extLst>
              <a:ext uri="{FF2B5EF4-FFF2-40B4-BE49-F238E27FC236}">
                <a16:creationId xmlns:a16="http://schemas.microsoft.com/office/drawing/2014/main" id="{5FEB3AA1-4A27-4A9A-83EC-4601AC937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295400" y="762000"/>
            <a:ext cx="701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062274-A321-4207-84D2-463ECCCCB152}"/>
              </a:ext>
            </a:extLst>
          </p:cNvPr>
          <p:cNvSpPr/>
          <p:nvPr/>
        </p:nvSpPr>
        <p:spPr>
          <a:xfrm>
            <a:off x="1219200" y="3886200"/>
            <a:ext cx="7162800" cy="1447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CBC908B0-C4C4-42F1-A1D9-05A945AF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Top 999+ hình nền powerpoint đẹp, ấn tượng - GIÚP BẠN">
            <a:extLst>
              <a:ext uri="{FF2B5EF4-FFF2-40B4-BE49-F238E27FC236}">
                <a16:creationId xmlns:a16="http://schemas.microsoft.com/office/drawing/2014/main" id="{5A1DC1A5-6FB9-4B63-BF1F-D7947489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8FA4-E331-4501-8C54-687C2A4F7B32}"/>
              </a:ext>
            </a:extLst>
          </p:cNvPr>
          <p:cNvSpPr txBox="1"/>
          <p:nvPr/>
        </p:nvSpPr>
        <p:spPr>
          <a:xfrm>
            <a:off x="914400" y="1676400"/>
            <a:ext cx="7537155" cy="3153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hình vẽ thu nhỏ một khu vực hay toàn bộ bề mặt Trái Đất theo một tỉ lệ nhất định.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của bản đồ là: tên bản đồ, phương hướng, tỉ lệ bản đồ, kí hiệu bản đồ,…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8B18C-A318-4CEA-AFED-6726CAA3526F}"/>
              </a:ext>
            </a:extLst>
          </p:cNvPr>
          <p:cNvSpPr txBox="1"/>
          <p:nvPr/>
        </p:nvSpPr>
        <p:spPr>
          <a:xfrm>
            <a:off x="3195084" y="744279"/>
            <a:ext cx="275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FF04639E-F31C-4915-9995-04345348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2" y="42226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ndo.jpg">
            <a:extLst>
              <a:ext uri="{FF2B5EF4-FFF2-40B4-BE49-F238E27FC236}">
                <a16:creationId xmlns:a16="http://schemas.microsoft.com/office/drawing/2014/main" id="{A1509C2E-F31D-45F4-B482-A6882B96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 descr="C:\Users\Admin\Downloads\logo tran binh ttrong.png">
            <a:extLst>
              <a:ext uri="{FF2B5EF4-FFF2-40B4-BE49-F238E27FC236}">
                <a16:creationId xmlns:a16="http://schemas.microsoft.com/office/drawing/2014/main" id="{75200F77-2F5E-4C4D-9EB9-1078624E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ùa Tốt Nghiệp Lễ Tốt Nghiệp Tốt Nghiệp Tiểu Học Nền Lễ Tốt Nghiệp, Lễ,  Tiệc Tốt Nghiệp, Poster Hình nền Vector để tải xuống miễn phí">
            <a:extLst>
              <a:ext uri="{FF2B5EF4-FFF2-40B4-BE49-F238E27FC236}">
                <a16:creationId xmlns:a16="http://schemas.microsoft.com/office/drawing/2014/main" id="{7D494C5D-81B4-426F-9CDE-7E1FD29D6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39367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95919-CB03-44AA-A461-634118435D56}"/>
              </a:ext>
            </a:extLst>
          </p:cNvPr>
          <p:cNvSpPr txBox="1"/>
          <p:nvPr/>
        </p:nvSpPr>
        <p:spPr>
          <a:xfrm>
            <a:off x="1360967" y="999460"/>
            <a:ext cx="6422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C4A0D887-ED21-4DC1-ADFB-CA59A0F5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200 Slide powerpoint ý tưởng | hình ảnh, bìa cho binder, thư viện lớp học">
            <a:extLst>
              <a:ext uri="{FF2B5EF4-FFF2-40B4-BE49-F238E27FC236}">
                <a16:creationId xmlns:a16="http://schemas.microsoft.com/office/drawing/2014/main" id="{986F502A-DBEE-4F08-9483-040BD12E2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41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3CAD7B-3D8F-4FC3-9ED2-151917474ACD}"/>
              </a:ext>
            </a:extLst>
          </p:cNvPr>
          <p:cNvSpPr txBox="1"/>
          <p:nvPr/>
        </p:nvSpPr>
        <p:spPr>
          <a:xfrm>
            <a:off x="2015050" y="2667000"/>
            <a:ext cx="5171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BẢN ĐỒ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3DC0A730-ECEB-4F5C-BBF1-27024CED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n đồ thế giới khổ lớn phóng to năm 2021">
            <a:extLst>
              <a:ext uri="{FF2B5EF4-FFF2-40B4-BE49-F238E27FC236}">
                <a16:creationId xmlns:a16="http://schemas.microsoft.com/office/drawing/2014/main" id="{C6786DA2-94D2-43A2-A084-96816DDB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" y="0"/>
            <a:ext cx="912944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B1BF88-2661-429D-BDDF-4776A3D88299}"/>
              </a:ext>
            </a:extLst>
          </p:cNvPr>
          <p:cNvSpPr txBox="1"/>
          <p:nvPr/>
        </p:nvSpPr>
        <p:spPr>
          <a:xfrm>
            <a:off x="2225684" y="6150114"/>
            <a:ext cx="469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5EB709C4-B00E-48A0-8500-EDCE348D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ìm Hiểu Bản Đồ Hành Chính 63 Tỉnh Thành Việt Nam">
            <a:extLst>
              <a:ext uri="{FF2B5EF4-FFF2-40B4-BE49-F238E27FC236}">
                <a16:creationId xmlns:a16="http://schemas.microsoft.com/office/drawing/2014/main" id="{6C1B2FDC-8896-4B88-B817-3486A512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18" y="0"/>
            <a:ext cx="5934182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7D98E-157D-440C-8EFD-AB6993AC65AC}"/>
              </a:ext>
            </a:extLst>
          </p:cNvPr>
          <p:cNvSpPr txBox="1"/>
          <p:nvPr/>
        </p:nvSpPr>
        <p:spPr>
          <a:xfrm>
            <a:off x="11130" y="2438400"/>
            <a:ext cx="3571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CHÍNH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3DCDCBFF-0856-4288-838A-56311CF5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ản đồ Việt Nam &amp;amp; 63 tỉnh thành phóng to chi tiết năm 2020">
            <a:extLst>
              <a:ext uri="{FF2B5EF4-FFF2-40B4-BE49-F238E27FC236}">
                <a16:creationId xmlns:a16="http://schemas.microsoft.com/office/drawing/2014/main" id="{BF78AFC8-6ADF-4076-95A5-2D05EF35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ownloads\logo tran binh ttrong.png">
            <a:extLst>
              <a:ext uri="{FF2B5EF4-FFF2-40B4-BE49-F238E27FC236}">
                <a16:creationId xmlns:a16="http://schemas.microsoft.com/office/drawing/2014/main" id="{20C15AF1-75F0-430F-AE82-ACEED313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96"/>
            <a:ext cx="609600" cy="6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SOffice Training: Hình nền thiết kế giáo án điện tử Powerpoint (P2) |  Powerpoint background design, Cartoon background, Slide background">
            <a:extLst>
              <a:ext uri="{FF2B5EF4-FFF2-40B4-BE49-F238E27FC236}">
                <a16:creationId xmlns:a16="http://schemas.microsoft.com/office/drawing/2014/main" id="{636F6EB0-B06B-4BFE-A2DD-A4A8C48E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FC8CC-01D3-4287-8A3C-EA0A2359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061681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Trái Đ</a:t>
            </a:r>
            <a:r>
              <a:rPr lang="vi-VN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theo một tỉ lệ nhất định.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45A98-3BF5-4B72-B242-9F840582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49321"/>
            <a:ext cx="5715000" cy="1295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vi-V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029B3F37-C7B0-41B9-B1E7-0572A52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321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n sát hình 1 và hình 2 dưới đây: Hãy chỉ vị trí hồ Hoàn Kiếm và đền Ngọc  Sơn trên từng hình - Tech12h">
            <a:extLst>
              <a:ext uri="{FF2B5EF4-FFF2-40B4-BE49-F238E27FC236}">
                <a16:creationId xmlns:a16="http://schemas.microsoft.com/office/drawing/2014/main" id="{2E0256CF-95F7-4636-A961-FAC84E9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" y="1464924"/>
            <a:ext cx="8991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33D62-DE4A-4A6A-BF9F-A0178F921B73}"/>
              </a:ext>
            </a:extLst>
          </p:cNvPr>
          <p:cNvSpPr txBox="1"/>
          <p:nvPr/>
        </p:nvSpPr>
        <p:spPr>
          <a:xfrm>
            <a:off x="1066800" y="228600"/>
            <a:ext cx="807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quan sát Hình 1, Hình 2 rồi chỉ vị trí hồ Hoàn Kiếm, đền Ngọc Sơn trên từng hình.</a:t>
            </a:r>
            <a:endParaRPr lang="en-US" sz="3200" b="1" i="1">
              <a:solidFill>
                <a:srgbClr val="3366FF"/>
              </a:solidFill>
            </a:endParaRP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DB073035-C04A-4769-8EE0-12F48C31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" y="32534"/>
            <a:ext cx="779780" cy="7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3DD27B-8664-4520-86FD-E195D10D1A7E}"/>
              </a:ext>
            </a:extLst>
          </p:cNvPr>
          <p:cNvSpPr txBox="1"/>
          <p:nvPr/>
        </p:nvSpPr>
        <p:spPr>
          <a:xfrm>
            <a:off x="1066800" y="381000"/>
            <a:ext cx="73914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 nay muốn vẽ bản đồ, người ta thường làm như thế nào?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8C0C-7AA9-4C59-995B-745B57117030}"/>
              </a:ext>
            </a:extLst>
          </p:cNvPr>
          <p:cNvSpPr txBox="1"/>
          <p:nvPr/>
        </p:nvSpPr>
        <p:spPr>
          <a:xfrm>
            <a:off x="114299" y="2816658"/>
            <a:ext cx="8915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Ngày nay, muốn vẽ được bản đồ của một khu vực, người ta thường: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hình ảnh chụp từ máy bay hay vệ tinh;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vị trí của các đối tượng cần thể hiện;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toán chính xác các khoảng cách trên thực tế, sau đó thu nhỏ theo tỉ lệ;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các kí hiệu rồi thể hiện các đối tượng đó lên bản đồ.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71BA974-AFF9-494B-8D8B-C1A061D59AD7}"/>
              </a:ext>
            </a:extLst>
          </p:cNvPr>
          <p:cNvSpPr/>
          <p:nvPr/>
        </p:nvSpPr>
        <p:spPr>
          <a:xfrm>
            <a:off x="4419599" y="1752600"/>
            <a:ext cx="304800" cy="9144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97E0BE66-8C98-4CF8-BC0C-C451CC85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" y="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 Slide powerpoint ý tưởng | hình ảnh, bìa cho binder, thư viện lớp học">
            <a:extLst>
              <a:ext uri="{FF2B5EF4-FFF2-40B4-BE49-F238E27FC236}">
                <a16:creationId xmlns:a16="http://schemas.microsoft.com/office/drawing/2014/main" id="{986F502A-DBEE-4F08-9483-040BD12E2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412"/>
          <a:stretch/>
        </p:blipFill>
        <p:spPr bwMode="auto">
          <a:xfrm>
            <a:off x="12425" y="-19983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3CAD7B-3D8F-4FC3-9ED2-151917474ACD}"/>
              </a:ext>
            </a:extLst>
          </p:cNvPr>
          <p:cNvSpPr txBox="1"/>
          <p:nvPr/>
        </p:nvSpPr>
        <p:spPr>
          <a:xfrm>
            <a:off x="938762" y="2438880"/>
            <a:ext cx="72664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YẾU TỐ 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BẢN ĐỒ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0F1D4DF8-441A-49DB-AFBE-6EF087E9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6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363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 đồ là hình vẽ thu nhỏ một khu vực hay toàn bộ bề mặt Trái Đất theo một tỉ lệ nhất định.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 hiệu bản đồ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Mai Thị Thảo</dc:title>
  <dc:creator>User</dc:creator>
  <cp:lastModifiedBy>Nguyen Ngoc Lan</cp:lastModifiedBy>
  <cp:revision>18</cp:revision>
  <dcterms:created xsi:type="dcterms:W3CDTF">2010-08-09T06:30:07Z</dcterms:created>
  <dcterms:modified xsi:type="dcterms:W3CDTF">2021-08-11T08:18:13Z</dcterms:modified>
</cp:coreProperties>
</file>